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3124775" cy="43926125"/>
  <p:notesSz cx="7099300" cy="10234613"/>
  <p:defaultTextStyle>
    <a:defPPr>
      <a:defRPr lang="fr-FR"/>
    </a:defPPr>
    <a:lvl1pPr marL="0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201315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402630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603945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805261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1006576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207891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409206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610521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35">
          <p15:clr>
            <a:srgbClr val="A4A3A4"/>
          </p15:clr>
        </p15:guide>
        <p15:guide id="2" pos="1043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1" clrIdx="0"/>
  <p:cmAuthor id="2" name="Utilisateur de Microsoft Office" initials="Office [2]" lastIdx="1" clrIdx="1"/>
  <p:cmAuthor id="3" name="Utilisateur de Microsoft Office" initials="Office [3]" lastIdx="1" clrIdx="2"/>
  <p:cmAuthor id="4" name="Utilisateur de Microsoft Office" initials="Office [4]" lastIdx="1" clrIdx="3"/>
  <p:cmAuthor id="5" name="Utilisateur de Microsoft Office" initials="Office [5]" lastIdx="1" clrIdx="4"/>
  <p:cmAuthor id="6" name="Utilisateur de Microsoft Office" initials="Office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6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765" autoAdjust="0"/>
    <p:restoredTop sz="94660"/>
  </p:normalViewPr>
  <p:slideViewPr>
    <p:cSldViewPr>
      <p:cViewPr>
        <p:scale>
          <a:sx n="17" d="100"/>
          <a:sy n="17" d="100"/>
        </p:scale>
        <p:origin x="2616" y="-974"/>
      </p:cViewPr>
      <p:guideLst>
        <p:guide orient="horz" pos="13835"/>
        <p:guide pos="104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3BD41-3617-4AF5-98E8-4358471E9654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511CF-BD52-4CE3-A3C6-452812DF0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307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6CF7FD7-4254-4C9A-B0D7-B6D1C1AAEA3F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1279525"/>
            <a:ext cx="26035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3B2FB54-D280-41C6-9E3C-9D80F15C4E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418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2FB54-D280-41C6-9E3C-9D80F15C4ED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657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736106" y="3"/>
            <a:ext cx="13686973" cy="4392613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2088" y="5856823"/>
            <a:ext cx="25166450" cy="22342667"/>
          </a:xfrm>
        </p:spPr>
        <p:txBody>
          <a:bodyPr anchor="b">
            <a:normAutofit/>
          </a:bodyPr>
          <a:lstStyle>
            <a:lvl1pPr algn="r">
              <a:defRPr sz="19562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3257" y="28199487"/>
            <a:ext cx="20875285" cy="8739947"/>
          </a:xfrm>
        </p:spPr>
        <p:txBody>
          <a:bodyPr anchor="t">
            <a:normAutofit/>
          </a:bodyPr>
          <a:lstStyle>
            <a:lvl1pPr marL="0" indent="0" algn="r">
              <a:buNone/>
              <a:defRPr sz="6521">
                <a:solidFill>
                  <a:schemeClr val="tx1"/>
                </a:solidFill>
              </a:defRPr>
            </a:lvl1pPr>
            <a:lvl2pPr marL="1656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12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68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25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281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937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593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25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538123" y="39182107"/>
            <a:ext cx="3106255" cy="2338659"/>
          </a:xfrm>
        </p:spPr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127224" y="39182107"/>
            <a:ext cx="13075440" cy="2338659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977921" y="39182107"/>
            <a:ext cx="1490615" cy="2338659"/>
          </a:xfrm>
        </p:spPr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3" name="Freeform 12"/>
          <p:cNvSpPr/>
          <p:nvPr/>
        </p:nvSpPr>
        <p:spPr bwMode="auto">
          <a:xfrm>
            <a:off x="736106" y="24159369"/>
            <a:ext cx="1311189" cy="579584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2030046" y="24769457"/>
            <a:ext cx="224284" cy="518576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6631662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3816" y="30314439"/>
            <a:ext cx="27227199" cy="3630009"/>
          </a:xfrm>
        </p:spPr>
        <p:txBody>
          <a:bodyPr anchor="b">
            <a:normAutofit/>
          </a:bodyPr>
          <a:lstStyle>
            <a:lvl1pPr algn="ctr">
              <a:defRPr sz="8694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4310" y="5970264"/>
            <a:ext cx="22355112" cy="20271964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796"/>
            </a:lvl1pPr>
            <a:lvl2pPr marL="1656253" indent="0">
              <a:buNone/>
              <a:defRPr sz="5796"/>
            </a:lvl2pPr>
            <a:lvl3pPr marL="3312505" indent="0">
              <a:buNone/>
              <a:defRPr sz="5796"/>
            </a:lvl3pPr>
            <a:lvl4pPr marL="4968758" indent="0">
              <a:buNone/>
              <a:defRPr sz="5796"/>
            </a:lvl4pPr>
            <a:lvl5pPr marL="6625011" indent="0">
              <a:buNone/>
              <a:defRPr sz="5796"/>
            </a:lvl5pPr>
            <a:lvl6pPr marL="8281264" indent="0">
              <a:buNone/>
              <a:defRPr sz="5796"/>
            </a:lvl6pPr>
            <a:lvl7pPr marL="9937516" indent="0">
              <a:buNone/>
              <a:defRPr sz="5796"/>
            </a:lvl7pPr>
            <a:lvl8pPr marL="11593769" indent="0">
              <a:buNone/>
              <a:defRPr sz="5796"/>
            </a:lvl8pPr>
            <a:lvl9pPr marL="13250022" indent="0">
              <a:buNone/>
              <a:defRPr sz="57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816" y="33944448"/>
            <a:ext cx="27227199" cy="3162271"/>
          </a:xfrm>
        </p:spPr>
        <p:txBody>
          <a:bodyPr>
            <a:normAutofit/>
          </a:bodyPr>
          <a:lstStyle>
            <a:lvl1pPr marL="0" indent="0" algn="ctr">
              <a:buNone/>
              <a:defRPr sz="5072"/>
            </a:lvl1pPr>
            <a:lvl2pPr marL="1656253" indent="0">
              <a:buNone/>
              <a:defRPr sz="4347"/>
            </a:lvl2pPr>
            <a:lvl3pPr marL="3312505" indent="0">
              <a:buNone/>
              <a:defRPr sz="3623"/>
            </a:lvl3pPr>
            <a:lvl4pPr marL="4968758" indent="0">
              <a:buNone/>
              <a:defRPr sz="3260"/>
            </a:lvl4pPr>
            <a:lvl5pPr marL="6625011" indent="0">
              <a:buNone/>
              <a:defRPr sz="3260"/>
            </a:lvl5pPr>
            <a:lvl6pPr marL="8281264" indent="0">
              <a:buNone/>
              <a:defRPr sz="3260"/>
            </a:lvl6pPr>
            <a:lvl7pPr marL="9937516" indent="0">
              <a:buNone/>
              <a:defRPr sz="3260"/>
            </a:lvl7pPr>
            <a:lvl8pPr marL="11593769" indent="0">
              <a:buNone/>
              <a:defRPr sz="3260"/>
            </a:lvl8pPr>
            <a:lvl9pPr marL="13250022" indent="0">
              <a:buNone/>
              <a:defRPr sz="32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848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3820" y="4392613"/>
            <a:ext cx="27227199" cy="19522722"/>
          </a:xfrm>
        </p:spPr>
        <p:txBody>
          <a:bodyPr anchor="ctr">
            <a:normAutofit/>
          </a:bodyPr>
          <a:lstStyle>
            <a:lvl1pPr algn="ctr">
              <a:defRPr sz="1159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3818" y="27819879"/>
            <a:ext cx="27227203" cy="927329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245">
                <a:solidFill>
                  <a:schemeClr val="tx1"/>
                </a:solidFill>
              </a:defRPr>
            </a:lvl1pPr>
            <a:lvl2pPr marL="1656253" indent="0">
              <a:buNone/>
              <a:defRPr sz="6521">
                <a:solidFill>
                  <a:schemeClr val="tx1">
                    <a:tint val="75000"/>
                  </a:schemeClr>
                </a:solidFill>
              </a:defRPr>
            </a:lvl2pPr>
            <a:lvl3pPr marL="3312505" indent="0">
              <a:buNone/>
              <a:defRPr sz="5796">
                <a:solidFill>
                  <a:schemeClr val="tx1">
                    <a:tint val="75000"/>
                  </a:schemeClr>
                </a:solidFill>
              </a:defRPr>
            </a:lvl3pPr>
            <a:lvl4pPr marL="4968758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4pPr>
            <a:lvl5pPr marL="6625011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5pPr>
            <a:lvl6pPr marL="8281264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6pPr>
            <a:lvl7pPr marL="9937516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7pPr>
            <a:lvl8pPr marL="11593769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8pPr>
            <a:lvl9pPr marL="13250022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6946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511797" y="5527742"/>
            <a:ext cx="1656670" cy="3745544"/>
          </a:xfrm>
          <a:prstGeom prst="rect">
            <a:avLst/>
          </a:prstGeom>
        </p:spPr>
        <p:txBody>
          <a:bodyPr vert="horz" lIns="331248" tIns="165624" rIns="331248" bIns="165624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8981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04353" y="18058512"/>
            <a:ext cx="1656670" cy="3745544"/>
          </a:xfrm>
          <a:prstGeom prst="rect">
            <a:avLst/>
          </a:prstGeom>
        </p:spPr>
        <p:txBody>
          <a:bodyPr vert="horz" lIns="331248" tIns="165624" rIns="331248" bIns="165624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8981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8470" y="4392622"/>
            <a:ext cx="25264216" cy="17570444"/>
          </a:xfrm>
        </p:spPr>
        <p:txBody>
          <a:bodyPr anchor="ctr">
            <a:normAutofit/>
          </a:bodyPr>
          <a:lstStyle>
            <a:lvl1pPr algn="ctr">
              <a:defRPr sz="11592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789717" y="21963056"/>
            <a:ext cx="24021722" cy="244034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6521"/>
            </a:lvl1pPr>
            <a:lvl2pPr marL="1656253" indent="0">
              <a:buFontTx/>
              <a:buNone/>
              <a:defRPr/>
            </a:lvl2pPr>
            <a:lvl3pPr marL="3312505" indent="0">
              <a:buFontTx/>
              <a:buNone/>
              <a:defRPr/>
            </a:lvl3pPr>
            <a:lvl4pPr marL="4968758" indent="0">
              <a:buFontTx/>
              <a:buNone/>
              <a:defRPr/>
            </a:lvl4pPr>
            <a:lvl5pPr marL="662501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3816" y="27819879"/>
            <a:ext cx="27227199" cy="927329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245">
                <a:solidFill>
                  <a:schemeClr val="tx1"/>
                </a:solidFill>
              </a:defRPr>
            </a:lvl1pPr>
            <a:lvl2pPr marL="1656253" indent="0">
              <a:buNone/>
              <a:defRPr sz="6521">
                <a:solidFill>
                  <a:schemeClr val="tx1">
                    <a:tint val="75000"/>
                  </a:schemeClr>
                </a:solidFill>
              </a:defRPr>
            </a:lvl2pPr>
            <a:lvl3pPr marL="3312505" indent="0">
              <a:buNone/>
              <a:defRPr sz="5796">
                <a:solidFill>
                  <a:schemeClr val="tx1">
                    <a:tint val="75000"/>
                  </a:schemeClr>
                </a:solidFill>
              </a:defRPr>
            </a:lvl3pPr>
            <a:lvl4pPr marL="4968758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4pPr>
            <a:lvl5pPr marL="6625011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5pPr>
            <a:lvl6pPr marL="8281264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6pPr>
            <a:lvl7pPr marL="9937516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7pPr>
            <a:lvl8pPr marL="11593769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8pPr>
            <a:lvl9pPr marL="13250022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1330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3824" y="21191768"/>
            <a:ext cx="27227192" cy="9407800"/>
          </a:xfrm>
        </p:spPr>
        <p:txBody>
          <a:bodyPr anchor="b">
            <a:normAutofit/>
          </a:bodyPr>
          <a:lstStyle>
            <a:lvl1pPr algn="r">
              <a:defRPr sz="1159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3818" y="30599567"/>
            <a:ext cx="27227196" cy="5510942"/>
          </a:xfrm>
        </p:spPr>
        <p:txBody>
          <a:bodyPr anchor="t">
            <a:normAutofit/>
          </a:bodyPr>
          <a:lstStyle>
            <a:lvl1pPr marL="0" indent="0" algn="r">
              <a:buNone/>
              <a:defRPr sz="7245">
                <a:solidFill>
                  <a:schemeClr val="tx1"/>
                </a:solidFill>
              </a:defRPr>
            </a:lvl1pPr>
            <a:lvl2pPr marL="1656253" indent="0">
              <a:buNone/>
              <a:defRPr sz="6521">
                <a:solidFill>
                  <a:schemeClr val="tx1">
                    <a:tint val="75000"/>
                  </a:schemeClr>
                </a:solidFill>
              </a:defRPr>
            </a:lvl2pPr>
            <a:lvl3pPr marL="3312505" indent="0">
              <a:buNone/>
              <a:defRPr sz="5796">
                <a:solidFill>
                  <a:schemeClr val="tx1">
                    <a:tint val="75000"/>
                  </a:schemeClr>
                </a:solidFill>
              </a:defRPr>
            </a:lvl3pPr>
            <a:lvl4pPr marL="4968758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4pPr>
            <a:lvl5pPr marL="6625011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5pPr>
            <a:lvl6pPr marL="8281264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6pPr>
            <a:lvl7pPr marL="9937516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7pPr>
            <a:lvl8pPr marL="11593769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8pPr>
            <a:lvl9pPr marL="13250022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3727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511797" y="5527742"/>
            <a:ext cx="1656670" cy="3745544"/>
          </a:xfrm>
          <a:prstGeom prst="rect">
            <a:avLst/>
          </a:prstGeom>
        </p:spPr>
        <p:txBody>
          <a:bodyPr vert="horz" lIns="331248" tIns="165624" rIns="331248" bIns="165624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8981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04353" y="18058512"/>
            <a:ext cx="1656670" cy="3745544"/>
          </a:xfrm>
          <a:prstGeom prst="rect">
            <a:avLst/>
          </a:prstGeom>
        </p:spPr>
        <p:txBody>
          <a:bodyPr vert="horz" lIns="331248" tIns="165624" rIns="331248" bIns="165624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8981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8470" y="4392622"/>
            <a:ext cx="25264216" cy="17570444"/>
          </a:xfrm>
        </p:spPr>
        <p:txBody>
          <a:bodyPr anchor="ctr">
            <a:normAutofit/>
          </a:bodyPr>
          <a:lstStyle>
            <a:lvl1pPr algn="ctr">
              <a:defRPr sz="11592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33822" y="24891471"/>
            <a:ext cx="27227196" cy="5694127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8694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3818" y="30585598"/>
            <a:ext cx="27227196" cy="6507574"/>
          </a:xfrm>
        </p:spPr>
        <p:txBody>
          <a:bodyPr anchor="t">
            <a:normAutofit/>
          </a:bodyPr>
          <a:lstStyle>
            <a:lvl1pPr marL="0" indent="0" algn="r">
              <a:buNone/>
              <a:defRPr sz="6521">
                <a:solidFill>
                  <a:schemeClr val="tx1"/>
                </a:solidFill>
              </a:defRPr>
            </a:lvl1pPr>
            <a:lvl2pPr marL="1656253" indent="0">
              <a:buNone/>
              <a:defRPr sz="6521">
                <a:solidFill>
                  <a:schemeClr val="tx1">
                    <a:tint val="75000"/>
                  </a:schemeClr>
                </a:solidFill>
              </a:defRPr>
            </a:lvl2pPr>
            <a:lvl3pPr marL="3312505" indent="0">
              <a:buNone/>
              <a:defRPr sz="5796">
                <a:solidFill>
                  <a:schemeClr val="tx1">
                    <a:tint val="75000"/>
                  </a:schemeClr>
                </a:solidFill>
              </a:defRPr>
            </a:lvl3pPr>
            <a:lvl4pPr marL="4968758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4pPr>
            <a:lvl5pPr marL="6625011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5pPr>
            <a:lvl6pPr marL="8281264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6pPr>
            <a:lvl7pPr marL="9937516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7pPr>
            <a:lvl8pPr marL="11593769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8pPr>
            <a:lvl9pPr marL="13250022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9919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3824" y="4392622"/>
            <a:ext cx="27227199" cy="1746876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33818" y="22451130"/>
            <a:ext cx="27227203" cy="536874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0143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3818" y="27819879"/>
            <a:ext cx="27227203" cy="9273293"/>
          </a:xfrm>
        </p:spPr>
        <p:txBody>
          <a:bodyPr anchor="t">
            <a:normAutofit/>
          </a:bodyPr>
          <a:lstStyle>
            <a:lvl1pPr marL="0" indent="0" algn="l">
              <a:buNone/>
              <a:defRPr sz="6521">
                <a:solidFill>
                  <a:schemeClr val="tx1"/>
                </a:solidFill>
              </a:defRPr>
            </a:lvl1pPr>
            <a:lvl2pPr marL="1656253" indent="0">
              <a:buNone/>
              <a:defRPr sz="6521">
                <a:solidFill>
                  <a:schemeClr val="tx1">
                    <a:tint val="75000"/>
                  </a:schemeClr>
                </a:solidFill>
              </a:defRPr>
            </a:lvl2pPr>
            <a:lvl3pPr marL="3312505" indent="0">
              <a:buNone/>
              <a:defRPr sz="5796">
                <a:solidFill>
                  <a:schemeClr val="tx1">
                    <a:tint val="75000"/>
                  </a:schemeClr>
                </a:solidFill>
              </a:defRPr>
            </a:lvl3pPr>
            <a:lvl4pPr marL="4968758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4pPr>
            <a:lvl5pPr marL="6625011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5pPr>
            <a:lvl6pPr marL="8281264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6pPr>
            <a:lvl7pPr marL="9937516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7pPr>
            <a:lvl8pPr marL="11593769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8pPr>
            <a:lvl9pPr marL="13250022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178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8929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449805" y="4392612"/>
            <a:ext cx="4811218" cy="327005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33820" y="4392612"/>
            <a:ext cx="21794729" cy="3270056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04240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7847" y="2928415"/>
            <a:ext cx="27910691" cy="126897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847" y="17082382"/>
            <a:ext cx="27910691" cy="2134699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605344" y="39123417"/>
            <a:ext cx="3106255" cy="2338659"/>
          </a:xfrm>
        </p:spPr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6053" y="39123417"/>
            <a:ext cx="19252207" cy="2338659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918683" y="39123417"/>
            <a:ext cx="1549855" cy="2338659"/>
          </a:xfrm>
        </p:spPr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66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8029" y="17082372"/>
            <a:ext cx="24270509" cy="15116473"/>
          </a:xfrm>
        </p:spPr>
        <p:txBody>
          <a:bodyPr anchor="b"/>
          <a:lstStyle>
            <a:lvl1pPr algn="r">
              <a:defRPr sz="1449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8038" y="32198849"/>
            <a:ext cx="24270498" cy="5510942"/>
          </a:xfrm>
        </p:spPr>
        <p:txBody>
          <a:bodyPr anchor="t">
            <a:normAutofit/>
          </a:bodyPr>
          <a:lstStyle>
            <a:lvl1pPr marL="0" indent="0" algn="r">
              <a:buNone/>
              <a:defRPr sz="7245">
                <a:solidFill>
                  <a:schemeClr val="tx1"/>
                </a:solidFill>
              </a:defRPr>
            </a:lvl1pPr>
            <a:lvl2pPr marL="1656253" indent="0">
              <a:buNone/>
              <a:defRPr sz="6521">
                <a:solidFill>
                  <a:schemeClr val="tx1">
                    <a:tint val="75000"/>
                  </a:schemeClr>
                </a:solidFill>
              </a:defRPr>
            </a:lvl2pPr>
            <a:lvl3pPr marL="3312505" indent="0">
              <a:buNone/>
              <a:defRPr sz="5796">
                <a:solidFill>
                  <a:schemeClr val="tx1">
                    <a:tint val="75000"/>
                  </a:schemeClr>
                </a:solidFill>
              </a:defRPr>
            </a:lvl3pPr>
            <a:lvl4pPr marL="4968758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4pPr>
            <a:lvl5pPr marL="6625011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5pPr>
            <a:lvl6pPr marL="8281264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6pPr>
            <a:lvl7pPr marL="9937516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7pPr>
            <a:lvl8pPr marL="11593769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8pPr>
            <a:lvl9pPr marL="13250022" indent="0">
              <a:buNone/>
              <a:defRPr sz="50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970667" y="39173998"/>
            <a:ext cx="1497871" cy="2338659"/>
          </a:xfrm>
        </p:spPr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061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7847" y="4392622"/>
            <a:ext cx="27910691" cy="112255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7845" y="17082382"/>
            <a:ext cx="13548033" cy="21576669"/>
          </a:xfrm>
        </p:spPr>
        <p:txBody>
          <a:bodyPr>
            <a:normAutofit/>
          </a:bodyPr>
          <a:lstStyle>
            <a:lvl1pPr>
              <a:defRPr sz="6521"/>
            </a:lvl1pPr>
            <a:lvl2pPr>
              <a:defRPr sz="5796"/>
            </a:lvl2pPr>
            <a:lvl3pPr>
              <a:defRPr sz="5072"/>
            </a:lvl3pPr>
            <a:lvl4pPr>
              <a:defRPr sz="4347"/>
            </a:lvl4pPr>
            <a:lvl5pPr>
              <a:defRPr sz="4347"/>
            </a:lvl5pPr>
            <a:lvl6pPr>
              <a:defRPr sz="4347"/>
            </a:lvl6pPr>
            <a:lvl7pPr>
              <a:defRPr sz="4347"/>
            </a:lvl7pPr>
            <a:lvl8pPr>
              <a:defRPr sz="4347"/>
            </a:lvl8pPr>
            <a:lvl9pPr>
              <a:defRPr sz="43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20503" y="17082382"/>
            <a:ext cx="13548033" cy="21436718"/>
          </a:xfrm>
        </p:spPr>
        <p:txBody>
          <a:bodyPr>
            <a:normAutofit/>
          </a:bodyPr>
          <a:lstStyle>
            <a:lvl1pPr>
              <a:defRPr sz="6521"/>
            </a:lvl1pPr>
            <a:lvl2pPr>
              <a:defRPr sz="5796"/>
            </a:lvl2pPr>
            <a:lvl3pPr>
              <a:defRPr sz="5072"/>
            </a:lvl3pPr>
            <a:lvl4pPr>
              <a:defRPr sz="4347"/>
            </a:lvl4pPr>
            <a:lvl5pPr>
              <a:defRPr sz="4347"/>
            </a:lvl5pPr>
            <a:lvl6pPr>
              <a:defRPr sz="4347"/>
            </a:lvl6pPr>
            <a:lvl7pPr>
              <a:defRPr sz="4347"/>
            </a:lvl7pPr>
            <a:lvl8pPr>
              <a:defRPr sz="4347"/>
            </a:lvl8pPr>
            <a:lvl9pPr>
              <a:defRPr sz="43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830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6139" y="17028150"/>
            <a:ext cx="12520654" cy="3691011"/>
          </a:xfrm>
        </p:spPr>
        <p:txBody>
          <a:bodyPr anchor="b">
            <a:noAutofit/>
          </a:bodyPr>
          <a:lstStyle>
            <a:lvl1pPr marL="0" indent="0">
              <a:buNone/>
              <a:defRPr sz="10143" b="0">
                <a:solidFill>
                  <a:schemeClr val="accent1">
                    <a:lumMod val="75000"/>
                  </a:schemeClr>
                </a:solidFill>
              </a:defRPr>
            </a:lvl1pPr>
            <a:lvl2pPr marL="1656253" indent="0">
              <a:buNone/>
              <a:defRPr sz="7245" b="1"/>
            </a:lvl2pPr>
            <a:lvl3pPr marL="3312505" indent="0">
              <a:buNone/>
              <a:defRPr sz="6521" b="1"/>
            </a:lvl3pPr>
            <a:lvl4pPr marL="4968758" indent="0">
              <a:buNone/>
              <a:defRPr sz="5796" b="1"/>
            </a:lvl4pPr>
            <a:lvl5pPr marL="6625011" indent="0">
              <a:buNone/>
              <a:defRPr sz="5796" b="1"/>
            </a:lvl5pPr>
            <a:lvl6pPr marL="8281264" indent="0">
              <a:buNone/>
              <a:defRPr sz="5796" b="1"/>
            </a:lvl6pPr>
            <a:lvl7pPr marL="9937516" indent="0">
              <a:buNone/>
              <a:defRPr sz="5796" b="1"/>
            </a:lvl7pPr>
            <a:lvl8pPr marL="11593769" indent="0">
              <a:buNone/>
              <a:defRPr sz="5796" b="1"/>
            </a:lvl8pPr>
            <a:lvl9pPr marL="13250022" indent="0">
              <a:buNone/>
              <a:defRPr sz="57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3815" y="21363139"/>
            <a:ext cx="13302973" cy="17071231"/>
          </a:xfrm>
        </p:spPr>
        <p:txBody>
          <a:bodyPr anchor="t">
            <a:normAutofit/>
          </a:bodyPr>
          <a:lstStyle>
            <a:lvl1pPr>
              <a:defRPr sz="6521"/>
            </a:lvl1pPr>
            <a:lvl2pPr>
              <a:defRPr sz="5796"/>
            </a:lvl2pPr>
            <a:lvl3pPr>
              <a:defRPr sz="5072"/>
            </a:lvl3pPr>
            <a:lvl4pPr>
              <a:defRPr sz="4347"/>
            </a:lvl4pPr>
            <a:lvl5pPr>
              <a:defRPr sz="4347"/>
            </a:lvl5pPr>
            <a:lvl6pPr>
              <a:defRPr sz="4347"/>
            </a:lvl6pPr>
            <a:lvl7pPr>
              <a:defRPr sz="4347"/>
            </a:lvl7pPr>
            <a:lvl8pPr>
              <a:defRPr sz="4347"/>
            </a:lvl8pPr>
            <a:lvl9pPr>
              <a:defRPr sz="43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698653" y="17082382"/>
            <a:ext cx="12562368" cy="3691011"/>
          </a:xfrm>
        </p:spPr>
        <p:txBody>
          <a:bodyPr anchor="b">
            <a:noAutofit/>
          </a:bodyPr>
          <a:lstStyle>
            <a:lvl1pPr marL="0" indent="0">
              <a:buNone/>
              <a:defRPr sz="10143" b="0">
                <a:solidFill>
                  <a:schemeClr val="accent1">
                    <a:lumMod val="75000"/>
                  </a:schemeClr>
                </a:solidFill>
              </a:defRPr>
            </a:lvl1pPr>
            <a:lvl2pPr marL="1656253" indent="0">
              <a:buNone/>
              <a:defRPr sz="7245" b="1"/>
            </a:lvl2pPr>
            <a:lvl3pPr marL="3312505" indent="0">
              <a:buNone/>
              <a:defRPr sz="6521" b="1"/>
            </a:lvl3pPr>
            <a:lvl4pPr marL="4968758" indent="0">
              <a:buNone/>
              <a:defRPr sz="5796" b="1"/>
            </a:lvl4pPr>
            <a:lvl5pPr marL="6625011" indent="0">
              <a:buNone/>
              <a:defRPr sz="5796" b="1"/>
            </a:lvl5pPr>
            <a:lvl6pPr marL="8281264" indent="0">
              <a:buNone/>
              <a:defRPr sz="5796" b="1"/>
            </a:lvl6pPr>
            <a:lvl7pPr marL="9937516" indent="0">
              <a:buNone/>
              <a:defRPr sz="5796" b="1"/>
            </a:lvl7pPr>
            <a:lvl8pPr marL="11593769" indent="0">
              <a:buNone/>
              <a:defRPr sz="5796" b="1"/>
            </a:lvl8pPr>
            <a:lvl9pPr marL="13250022" indent="0">
              <a:buNone/>
              <a:defRPr sz="57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958041" y="21363139"/>
            <a:ext cx="13302973" cy="17071231"/>
          </a:xfrm>
        </p:spPr>
        <p:txBody>
          <a:bodyPr anchor="t">
            <a:normAutofit/>
          </a:bodyPr>
          <a:lstStyle>
            <a:lvl1pPr>
              <a:defRPr sz="6521"/>
            </a:lvl1pPr>
            <a:lvl2pPr>
              <a:defRPr sz="5796"/>
            </a:lvl2pPr>
            <a:lvl3pPr>
              <a:defRPr sz="5072"/>
            </a:lvl3pPr>
            <a:lvl4pPr>
              <a:defRPr sz="4347"/>
            </a:lvl4pPr>
            <a:lvl5pPr>
              <a:defRPr sz="4347"/>
            </a:lvl5pPr>
            <a:lvl6pPr>
              <a:defRPr sz="4347"/>
            </a:lvl6pPr>
            <a:lvl7pPr>
              <a:defRPr sz="4347"/>
            </a:lvl7pPr>
            <a:lvl8pPr>
              <a:defRPr sz="4347"/>
            </a:lvl8pPr>
            <a:lvl9pPr>
              <a:defRPr sz="43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00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832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9429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3818" y="10249429"/>
            <a:ext cx="9645214" cy="8785225"/>
          </a:xfrm>
        </p:spPr>
        <p:txBody>
          <a:bodyPr anchor="b">
            <a:normAutofit/>
          </a:bodyPr>
          <a:lstStyle>
            <a:lvl1pPr algn="ctr">
              <a:defRPr sz="8694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85" y="4392616"/>
            <a:ext cx="16960732" cy="32700566"/>
          </a:xfrm>
        </p:spPr>
        <p:txBody>
          <a:bodyPr anchor="ctr">
            <a:normAutofit/>
          </a:bodyPr>
          <a:lstStyle>
            <a:lvl1pPr>
              <a:defRPr sz="7245"/>
            </a:lvl1pPr>
            <a:lvl2pPr>
              <a:defRPr sz="6521"/>
            </a:lvl2pPr>
            <a:lvl3pPr>
              <a:defRPr sz="5796"/>
            </a:lvl3pPr>
            <a:lvl4pPr>
              <a:defRPr sz="5072"/>
            </a:lvl4pPr>
            <a:lvl5pPr>
              <a:defRPr sz="5072"/>
            </a:lvl5pPr>
            <a:lvl6pPr>
              <a:defRPr sz="5072"/>
            </a:lvl6pPr>
            <a:lvl7pPr>
              <a:defRPr sz="5072"/>
            </a:lvl7pPr>
            <a:lvl8pPr>
              <a:defRPr sz="5072"/>
            </a:lvl8pPr>
            <a:lvl9pPr>
              <a:defRPr sz="50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818" y="19034654"/>
            <a:ext cx="9645214" cy="11713633"/>
          </a:xfrm>
        </p:spPr>
        <p:txBody>
          <a:bodyPr>
            <a:normAutofit/>
          </a:bodyPr>
          <a:lstStyle>
            <a:lvl1pPr marL="0" indent="0" algn="ctr">
              <a:buNone/>
              <a:defRPr sz="5796"/>
            </a:lvl1pPr>
            <a:lvl2pPr marL="1656253" indent="0">
              <a:buNone/>
              <a:defRPr sz="4347"/>
            </a:lvl2pPr>
            <a:lvl3pPr marL="3312505" indent="0">
              <a:buNone/>
              <a:defRPr sz="3623"/>
            </a:lvl3pPr>
            <a:lvl4pPr marL="4968758" indent="0">
              <a:buNone/>
              <a:defRPr sz="3260"/>
            </a:lvl4pPr>
            <a:lvl5pPr marL="6625011" indent="0">
              <a:buNone/>
              <a:defRPr sz="3260"/>
            </a:lvl5pPr>
            <a:lvl6pPr marL="8281264" indent="0">
              <a:buNone/>
              <a:defRPr sz="3260"/>
            </a:lvl6pPr>
            <a:lvl7pPr marL="9937516" indent="0">
              <a:buNone/>
              <a:defRPr sz="3260"/>
            </a:lvl7pPr>
            <a:lvl8pPr marL="11593769" indent="0">
              <a:buNone/>
              <a:defRPr sz="3260"/>
            </a:lvl8pPr>
            <a:lvl9pPr marL="13250022" indent="0">
              <a:buNone/>
              <a:defRPr sz="32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7018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502" y="11225559"/>
            <a:ext cx="14746317" cy="8785225"/>
          </a:xfrm>
        </p:spPr>
        <p:txBody>
          <a:bodyPr anchor="b">
            <a:normAutofit/>
          </a:bodyPr>
          <a:lstStyle>
            <a:lvl1pPr algn="ctr">
              <a:defRPr sz="1014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639573" y="5856817"/>
            <a:ext cx="8916487" cy="29284083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796"/>
            </a:lvl1pPr>
            <a:lvl2pPr marL="1656253" indent="0">
              <a:buNone/>
              <a:defRPr sz="5796"/>
            </a:lvl2pPr>
            <a:lvl3pPr marL="3312505" indent="0">
              <a:buNone/>
              <a:defRPr sz="5796"/>
            </a:lvl3pPr>
            <a:lvl4pPr marL="4968758" indent="0">
              <a:buNone/>
              <a:defRPr sz="5796"/>
            </a:lvl4pPr>
            <a:lvl5pPr marL="6625011" indent="0">
              <a:buNone/>
              <a:defRPr sz="5796"/>
            </a:lvl5pPr>
            <a:lvl6pPr marL="8281264" indent="0">
              <a:buNone/>
              <a:defRPr sz="5796"/>
            </a:lvl6pPr>
            <a:lvl7pPr marL="9937516" indent="0">
              <a:buNone/>
              <a:defRPr sz="5796"/>
            </a:lvl7pPr>
            <a:lvl8pPr marL="11593769" indent="0">
              <a:buNone/>
              <a:defRPr sz="5796"/>
            </a:lvl8pPr>
            <a:lvl9pPr marL="13250022" indent="0">
              <a:buNone/>
              <a:defRPr sz="57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9502" y="20010784"/>
            <a:ext cx="14746317" cy="11713633"/>
          </a:xfrm>
        </p:spPr>
        <p:txBody>
          <a:bodyPr>
            <a:normAutofit/>
          </a:bodyPr>
          <a:lstStyle>
            <a:lvl1pPr marL="0" indent="0" algn="ctr">
              <a:buNone/>
              <a:defRPr sz="6521"/>
            </a:lvl1pPr>
            <a:lvl2pPr marL="1656253" indent="0">
              <a:buNone/>
              <a:defRPr sz="4347"/>
            </a:lvl2pPr>
            <a:lvl3pPr marL="3312505" indent="0">
              <a:buNone/>
              <a:defRPr sz="3623"/>
            </a:lvl3pPr>
            <a:lvl4pPr marL="4968758" indent="0">
              <a:buNone/>
              <a:defRPr sz="3260"/>
            </a:lvl4pPr>
            <a:lvl5pPr marL="6625011" indent="0">
              <a:buNone/>
              <a:defRPr sz="3260"/>
            </a:lvl5pPr>
            <a:lvl6pPr marL="8281264" indent="0">
              <a:buNone/>
              <a:defRPr sz="3260"/>
            </a:lvl6pPr>
            <a:lvl7pPr marL="9937516" indent="0">
              <a:buNone/>
              <a:defRPr sz="3260"/>
            </a:lvl7pPr>
            <a:lvl8pPr marL="11593769" indent="0">
              <a:buNone/>
              <a:defRPr sz="3260"/>
            </a:lvl8pPr>
            <a:lvl9pPr marL="13250022" indent="0">
              <a:buNone/>
              <a:defRPr sz="32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115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" y="3"/>
            <a:ext cx="7723365" cy="4392613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57847" y="2928415"/>
            <a:ext cx="27910691" cy="1268976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57848" y="17082385"/>
            <a:ext cx="27910688" cy="21501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657328" y="39173998"/>
            <a:ext cx="3106255" cy="2338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6757B88-2907-4C2E-9C35-0C2BABC68B9C}" type="datetimeFigureOut">
              <a:rPr lang="fr-CA" smtClean="0"/>
              <a:pPr/>
              <a:t>2025-03-22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98036" y="39173998"/>
            <a:ext cx="19252207" cy="2338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70667" y="39173998"/>
            <a:ext cx="1497871" cy="2338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394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1656253" rtl="0" eaLnBrk="1" latinLnBrk="0" hangingPunct="1">
        <a:spcBef>
          <a:spcPct val="0"/>
        </a:spcBef>
        <a:buNone/>
        <a:defRPr sz="1449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35158" indent="-1035158" algn="l" defTabSz="1656253" rtl="0" eaLnBrk="1" latinLnBrk="0" hangingPunct="1">
        <a:spcBef>
          <a:spcPct val="20000"/>
        </a:spcBef>
        <a:spcAft>
          <a:spcPts val="2174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869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691411" indent="-1035158" algn="l" defTabSz="1656253" rtl="0" eaLnBrk="1" latinLnBrk="0" hangingPunct="1">
        <a:spcBef>
          <a:spcPct val="20000"/>
        </a:spcBef>
        <a:spcAft>
          <a:spcPts val="2174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724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4347663" indent="-1035158" algn="l" defTabSz="1656253" rtl="0" eaLnBrk="1" latinLnBrk="0" hangingPunct="1">
        <a:spcBef>
          <a:spcPct val="20000"/>
        </a:spcBef>
        <a:spcAft>
          <a:spcPts val="2174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652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5589853" indent="-621095" algn="l" defTabSz="1656253" rtl="0" eaLnBrk="1" latinLnBrk="0" hangingPunct="1">
        <a:spcBef>
          <a:spcPct val="20000"/>
        </a:spcBef>
        <a:spcAft>
          <a:spcPts val="2174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5796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7246106" indent="-621095" algn="l" defTabSz="1656253" rtl="0" eaLnBrk="1" latinLnBrk="0" hangingPunct="1">
        <a:spcBef>
          <a:spcPct val="20000"/>
        </a:spcBef>
        <a:spcAft>
          <a:spcPts val="2174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507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9109390" indent="-828126" algn="l" defTabSz="1656253" rtl="0" eaLnBrk="1" latinLnBrk="0" hangingPunct="1">
        <a:spcBef>
          <a:spcPct val="20000"/>
        </a:spcBef>
        <a:spcAft>
          <a:spcPts val="2174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507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0765643" indent="-828126" algn="l" defTabSz="1656253" rtl="0" eaLnBrk="1" latinLnBrk="0" hangingPunct="1">
        <a:spcBef>
          <a:spcPct val="20000"/>
        </a:spcBef>
        <a:spcAft>
          <a:spcPts val="2174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507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2421895" indent="-828126" algn="l" defTabSz="1656253" rtl="0" eaLnBrk="1" latinLnBrk="0" hangingPunct="1">
        <a:spcBef>
          <a:spcPct val="20000"/>
        </a:spcBef>
        <a:spcAft>
          <a:spcPts val="2174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507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4078148" indent="-828126" algn="l" defTabSz="1656253" rtl="0" eaLnBrk="1" latinLnBrk="0" hangingPunct="1">
        <a:spcBef>
          <a:spcPct val="20000"/>
        </a:spcBef>
        <a:spcAft>
          <a:spcPts val="2174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507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56253" rtl="0" eaLnBrk="1" latinLnBrk="0" hangingPunct="1">
        <a:defRPr sz="6521" kern="1200">
          <a:solidFill>
            <a:schemeClr val="tx1"/>
          </a:solidFill>
          <a:latin typeface="+mn-lt"/>
          <a:ea typeface="+mn-ea"/>
          <a:cs typeface="+mn-cs"/>
        </a:defRPr>
      </a:lvl1pPr>
      <a:lvl2pPr marL="1656253" algn="l" defTabSz="1656253" rtl="0" eaLnBrk="1" latinLnBrk="0" hangingPunct="1">
        <a:defRPr sz="6521" kern="1200">
          <a:solidFill>
            <a:schemeClr val="tx1"/>
          </a:solidFill>
          <a:latin typeface="+mn-lt"/>
          <a:ea typeface="+mn-ea"/>
          <a:cs typeface="+mn-cs"/>
        </a:defRPr>
      </a:lvl2pPr>
      <a:lvl3pPr marL="3312505" algn="l" defTabSz="1656253" rtl="0" eaLnBrk="1" latinLnBrk="0" hangingPunct="1">
        <a:defRPr sz="6521" kern="1200">
          <a:solidFill>
            <a:schemeClr val="tx1"/>
          </a:solidFill>
          <a:latin typeface="+mn-lt"/>
          <a:ea typeface="+mn-ea"/>
          <a:cs typeface="+mn-cs"/>
        </a:defRPr>
      </a:lvl3pPr>
      <a:lvl4pPr marL="4968758" algn="l" defTabSz="1656253" rtl="0" eaLnBrk="1" latinLnBrk="0" hangingPunct="1">
        <a:defRPr sz="6521" kern="1200">
          <a:solidFill>
            <a:schemeClr val="tx1"/>
          </a:solidFill>
          <a:latin typeface="+mn-lt"/>
          <a:ea typeface="+mn-ea"/>
          <a:cs typeface="+mn-cs"/>
        </a:defRPr>
      </a:lvl4pPr>
      <a:lvl5pPr marL="6625011" algn="l" defTabSz="1656253" rtl="0" eaLnBrk="1" latinLnBrk="0" hangingPunct="1">
        <a:defRPr sz="6521" kern="1200">
          <a:solidFill>
            <a:schemeClr val="tx1"/>
          </a:solidFill>
          <a:latin typeface="+mn-lt"/>
          <a:ea typeface="+mn-ea"/>
          <a:cs typeface="+mn-cs"/>
        </a:defRPr>
      </a:lvl5pPr>
      <a:lvl6pPr marL="8281264" algn="l" defTabSz="1656253" rtl="0" eaLnBrk="1" latinLnBrk="0" hangingPunct="1">
        <a:defRPr sz="6521" kern="1200">
          <a:solidFill>
            <a:schemeClr val="tx1"/>
          </a:solidFill>
          <a:latin typeface="+mn-lt"/>
          <a:ea typeface="+mn-ea"/>
          <a:cs typeface="+mn-cs"/>
        </a:defRPr>
      </a:lvl6pPr>
      <a:lvl7pPr marL="9937516" algn="l" defTabSz="1656253" rtl="0" eaLnBrk="1" latinLnBrk="0" hangingPunct="1">
        <a:defRPr sz="6521" kern="1200">
          <a:solidFill>
            <a:schemeClr val="tx1"/>
          </a:solidFill>
          <a:latin typeface="+mn-lt"/>
          <a:ea typeface="+mn-ea"/>
          <a:cs typeface="+mn-cs"/>
        </a:defRPr>
      </a:lvl7pPr>
      <a:lvl8pPr marL="11593769" algn="l" defTabSz="1656253" rtl="0" eaLnBrk="1" latinLnBrk="0" hangingPunct="1">
        <a:defRPr sz="6521" kern="1200">
          <a:solidFill>
            <a:schemeClr val="tx1"/>
          </a:solidFill>
          <a:latin typeface="+mn-lt"/>
          <a:ea typeface="+mn-ea"/>
          <a:cs typeface="+mn-cs"/>
        </a:defRPr>
      </a:lvl8pPr>
      <a:lvl9pPr marL="13250022" algn="l" defTabSz="1656253" rtl="0" eaLnBrk="1" latinLnBrk="0" hangingPunct="1">
        <a:defRPr sz="65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050557" y="3666822"/>
            <a:ext cx="23421366" cy="5951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40210" tIns="220104" rIns="440210" bIns="220104">
            <a:spAutoFit/>
          </a:bodyPr>
          <a:lstStyle>
            <a:lvl1pPr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8000" b="1" noProof="0" dirty="0">
                <a:latin typeface="Tahoma" pitchFamily="34" charset="0"/>
                <a:ea typeface="Tahoma" pitchFamily="34" charset="0"/>
                <a:cs typeface="Tahoma" pitchFamily="34" charset="0"/>
              </a:rPr>
              <a:t>Titre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sz="24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P. nom*</a:t>
            </a:r>
            <a:r>
              <a:rPr lang="fr-FR" sz="2400" noProof="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a,b</a:t>
            </a:r>
            <a:r>
              <a:rPr lang="fr-FR" sz="24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&amp; P. Nom*b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sz="24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Affiliation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sz="24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 Affiliation</a:t>
            </a:r>
          </a:p>
          <a:p>
            <a:pPr algn="ctr" eaLnBrk="1" hangingPunct="1">
              <a:spcBef>
                <a:spcPct val="50000"/>
              </a:spcBef>
            </a:pPr>
            <a:endParaRPr lang="fr-FR" sz="24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fr-FR" sz="24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fr-FR" sz="24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50000"/>
              </a:spcBef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50000"/>
              </a:spcBef>
            </a:pPr>
            <a:endParaRPr lang="fr-FR" sz="100" noProof="0" dirty="0">
              <a:latin typeface="Segoe Print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883545" y="8569574"/>
            <a:ext cx="8469747" cy="5286979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FR" sz="6000" b="1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Contexte </a:t>
            </a:r>
          </a:p>
          <a:p>
            <a:pPr>
              <a:defRPr/>
            </a:pPr>
            <a:r>
              <a:rPr lang="fr-FR" sz="30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Template</a:t>
            </a: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63708" y="14531441"/>
            <a:ext cx="8463699" cy="22584022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FR" sz="6000" b="1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Problématique </a:t>
            </a:r>
          </a:p>
          <a:p>
            <a:pPr>
              <a:defRPr/>
            </a:pPr>
            <a:r>
              <a:rPr lang="fr-FR" sz="30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Template</a:t>
            </a: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976404" y="14474230"/>
            <a:ext cx="22109503" cy="18967648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FR" sz="6000" b="1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Méthodologie</a:t>
            </a:r>
          </a:p>
          <a:p>
            <a:pPr>
              <a:defRPr/>
            </a:pPr>
            <a:r>
              <a:rPr lang="fr-FR" sz="30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Template</a:t>
            </a: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58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58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FR" sz="40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fr-FR" sz="40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996097" y="29451894"/>
            <a:ext cx="22126386" cy="13489225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FR" sz="6000" b="1" noProof="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Résulats</a:t>
            </a:r>
            <a:r>
              <a:rPr lang="fr-FR" sz="6000" b="1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0">
              <a:defRPr/>
            </a:pPr>
            <a:r>
              <a:rPr lang="fr-FR" sz="30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Template</a:t>
            </a: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6000" b="1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4000" b="1" noProof="0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FR" sz="4000" b="1" noProof="0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FR" sz="4000" b="1" noProof="0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FR" sz="4000" b="1" noProof="0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FR" sz="4000" b="1" noProof="0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FR" sz="4000" b="1" noProof="0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FR" sz="4000" b="1" noProof="0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FR" sz="4000" b="1" noProof="0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FR" sz="4000" b="1" noProof="0" dirty="0">
              <a:solidFill>
                <a:prstClr val="black"/>
              </a:solidFill>
              <a:latin typeface="Segoe Print" pitchFamily="2" charset="0"/>
            </a:endParaRPr>
          </a:p>
          <a:p>
            <a:pPr>
              <a:defRPr/>
            </a:pPr>
            <a:endParaRPr lang="fr-FR" sz="4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4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6" name="Image 35" descr="GABARIt.JPG"/>
          <p:cNvPicPr>
            <a:picLocks noChangeAspect="1"/>
          </p:cNvPicPr>
          <p:nvPr/>
        </p:nvPicPr>
        <p:blipFill>
          <a:blip r:embed="rId3"/>
          <a:srcRect t="93697" r="228" b="865"/>
          <a:stretch>
            <a:fillRect/>
          </a:stretch>
        </p:blipFill>
        <p:spPr>
          <a:xfrm>
            <a:off x="846027" y="8389842"/>
            <a:ext cx="31289844" cy="214314"/>
          </a:xfrm>
          <a:prstGeom prst="rect">
            <a:avLst/>
          </a:prstGeom>
        </p:spPr>
      </p:pic>
      <p:sp>
        <p:nvSpPr>
          <p:cNvPr id="38" name="Rectangle à coins arrondis 37"/>
          <p:cNvSpPr/>
          <p:nvPr/>
        </p:nvSpPr>
        <p:spPr>
          <a:xfrm>
            <a:off x="846027" y="3889248"/>
            <a:ext cx="31289844" cy="44291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1026" name="AutoShape 2" descr="RÃ©sultat de recherche d'images pour &quot;umons logo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noProof="0" dirty="0"/>
          </a:p>
        </p:txBody>
      </p:sp>
      <p:sp>
        <p:nvSpPr>
          <p:cNvPr id="1028" name="AutoShape 4" descr="RÃ©sultat de recherche d'images pour &quot;umons logo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noProof="0" dirty="0"/>
          </a:p>
        </p:txBody>
      </p:sp>
      <p:sp>
        <p:nvSpPr>
          <p:cNvPr id="52" name="ZoneTexte 31"/>
          <p:cNvSpPr txBox="1"/>
          <p:nvPr/>
        </p:nvSpPr>
        <p:spPr>
          <a:xfrm>
            <a:off x="22308504" y="15318478"/>
            <a:ext cx="9797096" cy="4440594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1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ZoneTexte 20"/>
          <p:cNvSpPr txBox="1"/>
          <p:nvPr/>
        </p:nvSpPr>
        <p:spPr>
          <a:xfrm>
            <a:off x="23109848" y="8627736"/>
            <a:ext cx="9012635" cy="5240813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FR" sz="6000" b="1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Conclusion</a:t>
            </a:r>
          </a:p>
          <a:p>
            <a:pPr>
              <a:defRPr/>
            </a:pPr>
            <a:r>
              <a:rPr lang="fr-FR" sz="30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Template</a:t>
            </a: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defRPr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ZoneTexte 22"/>
          <p:cNvSpPr txBox="1"/>
          <p:nvPr/>
        </p:nvSpPr>
        <p:spPr>
          <a:xfrm>
            <a:off x="9996097" y="8643125"/>
            <a:ext cx="12470946" cy="5210035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>
              <a:defRPr/>
            </a:pPr>
            <a:r>
              <a:rPr lang="fr-FR" sz="6000" b="1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Résumé</a:t>
            </a:r>
          </a:p>
          <a:p>
            <a:pPr>
              <a:defRPr/>
            </a:pPr>
            <a:r>
              <a:rPr lang="fr-FR" sz="30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Template</a:t>
            </a: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fr-FR" sz="30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ZoneTexte 32">
            <a:extLst>
              <a:ext uri="{FF2B5EF4-FFF2-40B4-BE49-F238E27FC236}">
                <a16:creationId xmlns:a16="http://schemas.microsoft.com/office/drawing/2014/main" id="{ADCF2A1E-F160-4203-B056-ADD4F2684FC7}"/>
              </a:ext>
            </a:extLst>
          </p:cNvPr>
          <p:cNvSpPr txBox="1"/>
          <p:nvPr/>
        </p:nvSpPr>
        <p:spPr>
          <a:xfrm>
            <a:off x="873477" y="37221009"/>
            <a:ext cx="8488110" cy="5687089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FR" sz="6000" b="1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Références</a:t>
            </a:r>
            <a:endParaRPr lang="fr-FR" sz="4000" noProof="0" dirty="0"/>
          </a:p>
          <a:p>
            <a:pPr lvl="0"/>
            <a:r>
              <a:rPr lang="fr-FR" sz="2500" noProof="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(Format APA)</a:t>
            </a:r>
          </a:p>
          <a:p>
            <a:pPr lvl="0"/>
            <a:endParaRPr lang="fr-FR" sz="2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fr-FR" sz="2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fr-FR" sz="2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fr-FR" sz="2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fr-FR" sz="2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fr-FR" sz="2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fr-FR" sz="2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fr-FR" sz="2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fr-FR" sz="2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fr-FR" sz="25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fr-FR" sz="100" noProof="0" dirty="0"/>
          </a:p>
          <a:p>
            <a:endParaRPr lang="fr-FR" sz="200" noProof="0" dirty="0"/>
          </a:p>
          <a:p>
            <a:endParaRPr lang="fr-FR" sz="200" noProof="0" dirty="0"/>
          </a:p>
          <a:p>
            <a:endParaRPr lang="fr-FR" sz="200" noProof="0" dirty="0"/>
          </a:p>
          <a:p>
            <a:endParaRPr lang="fr-FR" sz="200" noProof="0" dirty="0"/>
          </a:p>
          <a:p>
            <a:endParaRPr lang="fr-FR" sz="200" noProof="0" dirty="0"/>
          </a:p>
          <a:p>
            <a:endParaRPr lang="fr-FR" sz="100" noProof="0" dirty="0"/>
          </a:p>
          <a:p>
            <a:endParaRPr lang="fr-FR" sz="100" noProof="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46F696B-2FE2-E8D2-07D2-306D0A27431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4" r="1946" b="9391"/>
          <a:stretch/>
        </p:blipFill>
        <p:spPr bwMode="auto">
          <a:xfrm>
            <a:off x="24987323" y="-18029"/>
            <a:ext cx="7477445" cy="3008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960AA49-BEB8-5BC8-39A7-F7A4B074BAB2}"/>
              </a:ext>
            </a:extLst>
          </p:cNvPr>
          <p:cNvSpPr txBox="1"/>
          <p:nvPr/>
        </p:nvSpPr>
        <p:spPr>
          <a:xfrm>
            <a:off x="17210459" y="1355027"/>
            <a:ext cx="9702107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375"/>
              </a:spcBef>
              <a:spcAft>
                <a:spcPts val="375"/>
              </a:spcAft>
              <a:buNone/>
            </a:pPr>
            <a:r>
              <a:rPr lang="fr-FR" sz="2800" b="1" noProof="0" dirty="0">
                <a:latin typeface="Tahoma" pitchFamily="34" charset="0"/>
                <a:ea typeface="Tahoma" pitchFamily="34" charset="0"/>
                <a:cs typeface="Tahoma" pitchFamily="34" charset="0"/>
              </a:rPr>
              <a:t>ICCTS2025 : Colloque International "VILLE, TECHNOLOGIE ET DURABILITÉ I</a:t>
            </a:r>
          </a:p>
          <a:p>
            <a:pPr algn="l">
              <a:spcBef>
                <a:spcPts val="375"/>
              </a:spcBef>
              <a:spcAft>
                <a:spcPts val="375"/>
              </a:spcAft>
            </a:pPr>
            <a:r>
              <a:rPr lang="fr-FR" sz="2800" noProof="0" dirty="0">
                <a:latin typeface="Tahoma" pitchFamily="34" charset="0"/>
                <a:ea typeface="Tahoma" pitchFamily="34" charset="0"/>
                <a:cs typeface="Tahoma" pitchFamily="34" charset="0"/>
              </a:rPr>
              <a:t>9-10 oct. 2025 EL Jadida (Maroc)</a:t>
            </a:r>
          </a:p>
        </p:txBody>
      </p:sp>
    </p:spTree>
    <p:extLst>
      <p:ext uri="{BB962C8B-B14F-4D97-AF65-F5344CB8AC3E}">
        <p14:creationId xmlns:p14="http://schemas.microsoft.com/office/powerpoint/2010/main" val="3768782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1939</TotalTime>
  <Words>57</Words>
  <Application>Microsoft Office PowerPoint</Application>
  <PresentationFormat>Personnalisé</PresentationFormat>
  <Paragraphs>374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Corbel</vt:lpstr>
      <vt:lpstr>Segoe Print</vt:lpstr>
      <vt:lpstr>Tahoma</vt:lpstr>
      <vt:lpstr>Parallax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Abdessalam HIJAB</dc:creator>
  <cp:lastModifiedBy>A.HIJAB</cp:lastModifiedBy>
  <cp:revision>192</cp:revision>
  <dcterms:created xsi:type="dcterms:W3CDTF">2014-03-10T17:22:20Z</dcterms:created>
  <dcterms:modified xsi:type="dcterms:W3CDTF">2025-03-22T20:06:44Z</dcterms:modified>
</cp:coreProperties>
</file>